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87C0E4-0B56-4675-B4A5-CC0E165661A8}" v="13" dt="2020-01-26T03:03:57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02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381000"/>
            <a:ext cx="8686800" cy="990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40161" dir="6506097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447800"/>
            <a:ext cx="49530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400" b="1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305550"/>
            <a:ext cx="2193925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994025" y="6305550"/>
            <a:ext cx="3154363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21475" y="6305550"/>
            <a:ext cx="2193925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8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2200" y="304800"/>
            <a:ext cx="1981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4800"/>
            <a:ext cx="5791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1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0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0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7526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5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4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06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2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75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4800"/>
            <a:ext cx="792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0161" dir="4293903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79248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5225"/>
            <a:ext cx="21939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92B5A67-2BDF-486E-8F22-8C50AB509DD1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59063" y="6245225"/>
            <a:ext cx="30622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959475" y="6245225"/>
            <a:ext cx="21939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A00692C4-696A-4192-819F-7E5D968C53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FFFFF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FFF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b="1" dirty="0"/>
              <a:t>Setting Our Minds On Things Above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90800"/>
            <a:ext cx="4648200" cy="533400"/>
          </a:xfrm>
        </p:spPr>
        <p:txBody>
          <a:bodyPr>
            <a:normAutofit fontScale="62500" lnSpcReduction="20000"/>
          </a:bodyPr>
          <a:lstStyle/>
          <a:p>
            <a:r>
              <a:rPr lang="en-US" sz="5400" dirty="0"/>
              <a:t>Col. 3:1-4</a:t>
            </a:r>
          </a:p>
        </p:txBody>
      </p:sp>
    </p:spTree>
    <p:extLst>
      <p:ext uri="{BB962C8B-B14F-4D97-AF65-F5344CB8AC3E}">
        <p14:creationId xmlns:p14="http://schemas.microsoft.com/office/powerpoint/2010/main" val="1937661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One Who Has A Constant Awareness Of God's Presence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7924800" cy="3581400"/>
          </a:xfrm>
        </p:spPr>
        <p:txBody>
          <a:bodyPr>
            <a:noAutofit/>
          </a:bodyPr>
          <a:lstStyle/>
          <a:p>
            <a:pPr eaLnBrk="0" hangingPunct="0"/>
            <a:r>
              <a:rPr lang="en-US" sz="3600" dirty="0"/>
              <a:t>The child of God needs to have thoughts of God throughout the whole day</a:t>
            </a:r>
          </a:p>
          <a:p>
            <a:pPr eaLnBrk="0" hangingPunct="0"/>
            <a:r>
              <a:rPr lang="en-US" sz="3600" dirty="0"/>
              <a:t>How does keeping God in our minds constantly help us in everyday life?</a:t>
            </a:r>
          </a:p>
        </p:txBody>
      </p:sp>
    </p:spTree>
    <p:extLst>
      <p:ext uri="{BB962C8B-B14F-4D97-AF65-F5344CB8AC3E}">
        <p14:creationId xmlns:p14="http://schemas.microsoft.com/office/powerpoint/2010/main" val="423023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One Who Has A Love And Deep Respect For God's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7924800" cy="3581400"/>
          </a:xfrm>
        </p:spPr>
        <p:txBody>
          <a:bodyPr>
            <a:noAutofit/>
          </a:bodyPr>
          <a:lstStyle/>
          <a:p>
            <a:pPr eaLnBrk="0" hangingPunct="0"/>
            <a:r>
              <a:rPr lang="en-US" sz="3600" dirty="0"/>
              <a:t>The spiritually minded person respects and recognizes the word of God as the complete revelation of God's will - 2 Tim. 3:16-17</a:t>
            </a:r>
          </a:p>
          <a:p>
            <a:r>
              <a:rPr lang="en-US" sz="3600" dirty="0"/>
              <a:t>Accepts it as truth - 1 </a:t>
            </a:r>
            <a:r>
              <a:rPr lang="en-US" sz="3600" dirty="0" err="1"/>
              <a:t>Thess</a:t>
            </a:r>
            <a:r>
              <a:rPr lang="en-US" sz="3600" dirty="0"/>
              <a:t> 2:13</a:t>
            </a:r>
          </a:p>
        </p:txBody>
      </p:sp>
    </p:spTree>
    <p:extLst>
      <p:ext uri="{BB962C8B-B14F-4D97-AF65-F5344CB8AC3E}">
        <p14:creationId xmlns:p14="http://schemas.microsoft.com/office/powerpoint/2010/main" val="56756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One Who Has His Heart Set On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7924800" cy="3581400"/>
          </a:xfrm>
        </p:spPr>
        <p:txBody>
          <a:bodyPr>
            <a:normAutofit/>
          </a:bodyPr>
          <a:lstStyle/>
          <a:p>
            <a:r>
              <a:rPr lang="en-US" sz="3600" dirty="0"/>
              <a:t>The spiritually minded not only thinks on heavenly or spiritually matters now, but thinks often about "going home"</a:t>
            </a:r>
          </a:p>
        </p:txBody>
      </p:sp>
    </p:spTree>
    <p:extLst>
      <p:ext uri="{BB962C8B-B14F-4D97-AF65-F5344CB8AC3E}">
        <p14:creationId xmlns:p14="http://schemas.microsoft.com/office/powerpoint/2010/main" val="419595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Helps Us In Times Of Temptations And In The Midst Of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7924800" cy="3581400"/>
          </a:xfrm>
        </p:spPr>
        <p:txBody>
          <a:bodyPr>
            <a:normAutofit fontScale="92500"/>
          </a:bodyPr>
          <a:lstStyle/>
          <a:p>
            <a:pPr eaLnBrk="0" hangingPunct="0"/>
            <a:r>
              <a:rPr lang="en-US" sz="3900" dirty="0"/>
              <a:t>Trails that we face are God's way of putting us to the test - </a:t>
            </a:r>
            <a:r>
              <a:rPr lang="en-US" sz="3900" dirty="0" err="1"/>
              <a:t>cf</a:t>
            </a:r>
            <a:r>
              <a:rPr lang="en-US" sz="3900" dirty="0"/>
              <a:t> 1 Pet 1:6-7</a:t>
            </a:r>
          </a:p>
          <a:p>
            <a:pPr eaLnBrk="0" hangingPunct="0"/>
            <a:r>
              <a:rPr lang="en-US" sz="3900" dirty="0"/>
              <a:t>Let us continually give God the thanks that we are worthy to suffer and be tried for His cause - Phil. 4:4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7117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One Who Seeks First The Kingdom Of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7924800" cy="3581400"/>
          </a:xfrm>
        </p:spPr>
        <p:txBody>
          <a:bodyPr>
            <a:noAutofit/>
          </a:bodyPr>
          <a:lstStyle/>
          <a:p>
            <a:pPr eaLnBrk="0" hangingPunct="0"/>
            <a:r>
              <a:rPr lang="en-US" sz="3600" dirty="0"/>
              <a:t>They seek peace - Phil 4:6; 1 Pet 3:12</a:t>
            </a:r>
          </a:p>
          <a:p>
            <a:pPr eaLnBrk="0" hangingPunct="0"/>
            <a:r>
              <a:rPr lang="en-US" sz="3600" dirty="0"/>
              <a:t>Those who do so receive spiritual as well as physical blessing from God - Eph. 1:3; Matt 6:33; </a:t>
            </a:r>
            <a:r>
              <a:rPr lang="en-US" sz="3600" dirty="0" err="1"/>
              <a:t>Lk</a:t>
            </a:r>
            <a:r>
              <a:rPr lang="en-US" sz="3600" dirty="0"/>
              <a:t> 12:22-31</a:t>
            </a:r>
          </a:p>
        </p:txBody>
      </p:sp>
    </p:spTree>
    <p:extLst>
      <p:ext uri="{BB962C8B-B14F-4D97-AF65-F5344CB8AC3E}">
        <p14:creationId xmlns:p14="http://schemas.microsoft.com/office/powerpoint/2010/main" val="124078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The great love of God for man</a:t>
            </a:r>
            <a:r>
              <a:rPr lang="en-US" sz="2900" dirty="0"/>
              <a:t> (</a:t>
            </a:r>
            <a:r>
              <a:rPr lang="en-US" sz="2900" u="sng" dirty="0" err="1"/>
              <a:t>Jn</a:t>
            </a:r>
            <a:r>
              <a:rPr lang="en-US" sz="2900" u="sng" dirty="0"/>
              <a:t> 3:16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He gave His Son, Jesus Christ, as the Savior</a:t>
            </a:r>
            <a:r>
              <a:rPr lang="en-US" sz="2900" dirty="0"/>
              <a:t> (</a:t>
            </a:r>
            <a:r>
              <a:rPr lang="en-US" sz="2900" u="sng" dirty="0"/>
              <a:t>Lk 19:10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Sent the Holy Spirit as a guide</a:t>
            </a:r>
            <a:r>
              <a:rPr lang="en-US" sz="2900" dirty="0"/>
              <a:t> (</a:t>
            </a:r>
            <a:r>
              <a:rPr lang="en-US" sz="2900" u="sng" dirty="0" err="1"/>
              <a:t>Jn</a:t>
            </a:r>
            <a:r>
              <a:rPr lang="en-US" sz="2900" u="sng" dirty="0"/>
              <a:t> 16:13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Gave the Gospel as "the power" unto salvation</a:t>
            </a:r>
            <a:r>
              <a:rPr lang="en-US" sz="2900" dirty="0"/>
              <a:t> (</a:t>
            </a:r>
            <a:r>
              <a:rPr lang="en-US" sz="2900" u="sng" dirty="0"/>
              <a:t>Rom 1:16</a:t>
            </a:r>
            <a:r>
              <a:rPr lang="en-US" sz="29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b="1" dirty="0"/>
              <a:t>Provided atonement by the blood of Christ</a:t>
            </a:r>
            <a:r>
              <a:rPr lang="en-US" sz="2900" dirty="0"/>
              <a:t> (</a:t>
            </a:r>
            <a:r>
              <a:rPr lang="en-US" sz="2900" u="sng" dirty="0"/>
              <a:t>Rom 5:9</a:t>
            </a:r>
            <a:r>
              <a:rPr lang="en-US" sz="29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Hear the Gospel</a:t>
            </a:r>
            <a:r>
              <a:rPr lang="en-US" sz="2900" dirty="0"/>
              <a:t> (</a:t>
            </a:r>
            <a:r>
              <a:rPr lang="en-US" sz="2900" u="sng" dirty="0"/>
              <a:t>Rom 10:17</a:t>
            </a:r>
            <a:r>
              <a:rPr lang="en-US" sz="2900" dirty="0"/>
              <a:t>, </a:t>
            </a:r>
            <a:r>
              <a:rPr lang="en-US" sz="2900" u="sng" dirty="0" err="1"/>
              <a:t>Jn</a:t>
            </a:r>
            <a:r>
              <a:rPr lang="en-US" sz="2900" u="sng" dirty="0"/>
              <a:t> 8:32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Believe the Gospel</a:t>
            </a:r>
            <a:r>
              <a:rPr lang="en-US" sz="2900" dirty="0"/>
              <a:t> (</a:t>
            </a:r>
            <a:r>
              <a:rPr lang="en-US" sz="2900" u="sng" dirty="0" err="1"/>
              <a:t>Heb</a:t>
            </a:r>
            <a:r>
              <a:rPr lang="en-US" sz="2900" u="sng" dirty="0"/>
              <a:t> 11:6</a:t>
            </a:r>
            <a:r>
              <a:rPr lang="en-US" sz="2900" dirty="0"/>
              <a:t>, </a:t>
            </a:r>
            <a:r>
              <a:rPr lang="en-US" sz="2900" u="sng" dirty="0" err="1"/>
              <a:t>Jn</a:t>
            </a:r>
            <a:r>
              <a:rPr lang="en-US" sz="2900" u="sng" dirty="0"/>
              <a:t> 20:31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Repent of past sins</a:t>
            </a:r>
            <a:r>
              <a:rPr lang="en-US" sz="2900" dirty="0"/>
              <a:t> (</a:t>
            </a:r>
            <a:r>
              <a:rPr lang="en-US" sz="2900" u="sng" dirty="0"/>
              <a:t>Lk 13:3</a:t>
            </a:r>
            <a:r>
              <a:rPr lang="en-US" sz="2900" dirty="0"/>
              <a:t>, </a:t>
            </a:r>
            <a:r>
              <a:rPr lang="en-US" sz="2900" u="sng" dirty="0"/>
              <a:t>Acts 17:30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Confess faith in Jesus Christ</a:t>
            </a:r>
            <a:r>
              <a:rPr lang="en-US" sz="2900" dirty="0"/>
              <a:t> (</a:t>
            </a:r>
            <a:r>
              <a:rPr lang="en-US" sz="2900" u="sng" dirty="0"/>
              <a:t>Rom 10:10</a:t>
            </a:r>
            <a:r>
              <a:rPr lang="en-US" sz="2900" dirty="0"/>
              <a:t>, </a:t>
            </a:r>
            <a:r>
              <a:rPr lang="en-US" sz="2900" u="sng" dirty="0"/>
              <a:t>Matt 10:32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Be Baptized</a:t>
            </a:r>
            <a:r>
              <a:rPr lang="en-US" sz="2900" dirty="0"/>
              <a:t> (</a:t>
            </a:r>
            <a:r>
              <a:rPr lang="en-US" sz="2900" u="sng" dirty="0"/>
              <a:t>Gal 3:27</a:t>
            </a:r>
            <a:r>
              <a:rPr lang="en-US" sz="2900" dirty="0"/>
              <a:t>, </a:t>
            </a:r>
            <a:r>
              <a:rPr lang="en-US" sz="2900" u="sng" dirty="0"/>
              <a:t>Mk 16:16</a:t>
            </a:r>
            <a:r>
              <a:rPr lang="en-US" sz="2900" dirty="0"/>
              <a:t>, </a:t>
            </a:r>
            <a:r>
              <a:rPr lang="en-US" sz="2900" u="sng" dirty="0"/>
              <a:t>Acts 2:38</a:t>
            </a:r>
            <a:r>
              <a:rPr lang="en-US" sz="29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b="1" dirty="0"/>
              <a:t>Be faithful unto death</a:t>
            </a:r>
            <a:r>
              <a:rPr lang="en-US" sz="2900" dirty="0"/>
              <a:t> (Rev 2:10)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650" y="5489973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onceptual_dream_co_58 PowerPlugs Templates for PowerPoint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Conceptual_dream_co_58 PowerPlugs Templates for PowerPoint</Template>
  <TotalTime>80</TotalTime>
  <Words>355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Wingdings</vt:lpstr>
      <vt:lpstr>Conceptual_dream_co_58 PowerPlugs Templates for PowerPoint</vt:lpstr>
      <vt:lpstr>Setting Our Minds On Things Above</vt:lpstr>
      <vt:lpstr>One Who Has A Constant Awareness Of God's Presence</vt:lpstr>
      <vt:lpstr>One Who Has A Love And Deep Respect For God's Word</vt:lpstr>
      <vt:lpstr>One Who Has His Heart Set On Heaven</vt:lpstr>
      <vt:lpstr>Helps Us In Times Of Temptations And In The Midst Of Trials</vt:lpstr>
      <vt:lpstr>One Who Seeks First The Kingdom Of God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Our Minds On Things Above</dc:title>
  <dc:creator>Jack</dc:creator>
  <cp:lastModifiedBy>Jack Critchfield</cp:lastModifiedBy>
  <cp:revision>4</cp:revision>
  <dcterms:created xsi:type="dcterms:W3CDTF">2012-11-04T03:30:12Z</dcterms:created>
  <dcterms:modified xsi:type="dcterms:W3CDTF">2020-01-26T03:11:07Z</dcterms:modified>
</cp:coreProperties>
</file>